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360045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z="8000" dirty="0" smtClean="0"/>
              <a:t>Петров Иван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Ученик недели</a:t>
            </a:r>
          </a:p>
          <a:p>
            <a:r>
              <a:rPr lang="ru-RU" dirty="0" smtClean="0"/>
              <a:t>7а класса</a:t>
            </a:r>
          </a:p>
          <a:p>
            <a:r>
              <a:rPr lang="ru-RU" dirty="0" smtClean="0"/>
              <a:t>14- 20 ноября 2011</a:t>
            </a:r>
            <a:endParaRPr lang="ru-RU" dirty="0"/>
          </a:p>
        </p:txBody>
      </p:sp>
      <p:pic>
        <p:nvPicPr>
          <p:cNvPr id="1026" name="Picture 2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4643446"/>
            <a:ext cx="1724558" cy="1810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Интересные факты о Иване       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День рождения Ивана</a:t>
            </a:r>
          </a:p>
          <a:p>
            <a:pPr>
              <a:buNone/>
            </a:pPr>
            <a:r>
              <a:rPr lang="ru-RU" sz="2400" dirty="0" smtClean="0"/>
              <a:t>     12 апреля 1998</a:t>
            </a:r>
          </a:p>
          <a:p>
            <a:r>
              <a:rPr lang="ru-RU" sz="2400" dirty="0" smtClean="0"/>
              <a:t>У Ивана есть старший брат</a:t>
            </a:r>
          </a:p>
          <a:p>
            <a:r>
              <a:rPr lang="ru-RU" sz="2400" dirty="0" smtClean="0"/>
              <a:t>Иван - лучший пловец в классе</a:t>
            </a:r>
          </a:p>
          <a:p>
            <a:r>
              <a:rPr lang="ru-RU" sz="2400" dirty="0" smtClean="0"/>
              <a:t>Иван любит животных. У него есть собака. </a:t>
            </a:r>
          </a:p>
          <a:p>
            <a:r>
              <a:rPr lang="ru-RU" sz="2400" dirty="0" smtClean="0"/>
              <a:t>Иван любит природу. Вместе с друзьями он часто ходит в походы.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Program Files\Microsoft Office\MEDIA\CAGCAT10\j029215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714488"/>
            <a:ext cx="3929090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Достижения Ивана на этой неделе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Иван получил две «5» по литературе и одну «5» по физике.</a:t>
            </a:r>
          </a:p>
          <a:p>
            <a:r>
              <a:rPr lang="ru-RU" dirty="0" smtClean="0"/>
              <a:t>Иван призер школьной олимпиады по физике.</a:t>
            </a:r>
          </a:p>
          <a:p>
            <a:r>
              <a:rPr lang="ru-RU" dirty="0" smtClean="0"/>
              <a:t>Иван- активно участвовал в подготовке похода.</a:t>
            </a:r>
          </a:p>
        </p:txBody>
      </p:sp>
      <p:pic>
        <p:nvPicPr>
          <p:cNvPr id="1026" name="Picture 2" descr="C:\Program Files\Microsoft Office\MEDIA\CAGCAT10\j0299125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714488"/>
            <a:ext cx="3857652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4714884"/>
            <a:ext cx="8229600" cy="1143000"/>
          </a:xfrm>
        </p:spPr>
        <p:txBody>
          <a:bodyPr/>
          <a:lstStyle/>
          <a:p>
            <a:r>
              <a:rPr lang="ru-RU" dirty="0" smtClean="0"/>
              <a:t>Иван с друзьями на берегу </a:t>
            </a:r>
            <a:r>
              <a:rPr lang="ru-RU" dirty="0" smtClean="0"/>
              <a:t>озера</a:t>
            </a:r>
            <a:endParaRPr lang="ru-RU" dirty="0"/>
          </a:p>
        </p:txBody>
      </p:sp>
      <p:pic>
        <p:nvPicPr>
          <p:cNvPr id="2050" name="Picture 2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57166"/>
            <a:ext cx="5857915" cy="42409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629763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dirty="0" smtClean="0"/>
              <a:t>Поздравляем Ивана с</a:t>
            </a:r>
            <a:br>
              <a:rPr lang="ru-RU" dirty="0" smtClean="0"/>
            </a:br>
            <a:r>
              <a:rPr lang="ru-RU" dirty="0" smtClean="0"/>
              <a:t> присвоением звания</a:t>
            </a:r>
            <a:br>
              <a:rPr lang="ru-RU" dirty="0" smtClean="0"/>
            </a:br>
            <a:r>
              <a:rPr lang="ru-RU" b="1" dirty="0" smtClean="0"/>
              <a:t> Ученик недели !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Желаем дальнейших успехов 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98</Words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Петров Иван</vt:lpstr>
      <vt:lpstr>Интересные факты о Иване                          </vt:lpstr>
      <vt:lpstr>Достижения Ивана на этой неделе</vt:lpstr>
      <vt:lpstr>Иван с друзьями на берегу озера</vt:lpstr>
      <vt:lpstr>Поздравляем Ивана с  присвоением звания  Ученик недели !  Желаем дальнейших успехов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Петров Иван</dc:title>
  <cp:lastModifiedBy>Ученик01</cp:lastModifiedBy>
  <cp:revision>15</cp:revision>
  <dcterms:modified xsi:type="dcterms:W3CDTF">2011-12-21T11:52:31Z</dcterms:modified>
</cp:coreProperties>
</file>